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1"/>
  </p:notesMasterIdLst>
  <p:handoutMasterIdLst>
    <p:handoutMasterId r:id="rId22"/>
  </p:handoutMasterIdLst>
  <p:sldIdLst>
    <p:sldId id="285" r:id="rId5"/>
    <p:sldId id="289" r:id="rId6"/>
    <p:sldId id="294" r:id="rId7"/>
    <p:sldId id="291" r:id="rId8"/>
    <p:sldId id="292" r:id="rId9"/>
    <p:sldId id="293" r:id="rId10"/>
    <p:sldId id="295" r:id="rId11"/>
    <p:sldId id="296" r:id="rId12"/>
    <p:sldId id="297" r:id="rId13"/>
    <p:sldId id="305" r:id="rId14"/>
    <p:sldId id="299" r:id="rId15"/>
    <p:sldId id="298" r:id="rId16"/>
    <p:sldId id="300" r:id="rId17"/>
    <p:sldId id="307" r:id="rId18"/>
    <p:sldId id="304" r:id="rId19"/>
    <p:sldId id="306" r:id="rId20"/>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0" autoAdjust="0"/>
  </p:normalViewPr>
  <p:slideViewPr>
    <p:cSldViewPr snapToGrid="0">
      <p:cViewPr>
        <p:scale>
          <a:sx n="116" d="100"/>
          <a:sy n="116" d="100"/>
        </p:scale>
        <p:origin x="276" y="-3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t>
        <a:bodyPr/>
        <a:lstStyle/>
        <a:p>
          <a:endParaRPr lang="fr-FR"/>
        </a:p>
      </dgm:t>
    </dgm:pt>
    <dgm:pt modelId="{F2112778-3197-4E14-99D4-A9A33E4C4BA6}" type="sibTrans" cxnId="{F78DB815-C15E-4CD1-B057-EAD177CBA1CB}">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précision du modèle est seulement de 0.46%</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Conclusion : La régression linéaire n’est pas une méthode adaptée pour la prédiction de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En bleue les valeurs réels, en rouge les valeurs prédites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 modelId="{80DCC770-EDC0-41B7-9687-1FF103724D0F}" type="pres">
      <dgm:prSet presAssocID="{407ABB1E-CB69-44E5-8079-DB7F5955D926}" presName="OneNode_1" presStyleLbl="node1" presStyleIdx="0" presStyleCnt="1">
        <dgm:presLayoutVars>
          <dgm:bulletEnabled val="1"/>
        </dgm:presLayoutVars>
      </dgm:prSet>
      <dgm:spPr/>
    </dgm:pt>
  </dgm:ptLst>
  <dgm:cxnLst>
    <dgm:cxn modelId="{8BD96768-41AA-4521-975C-70843CCEA726}" type="presOf" srcId="{611E47AF-C61B-4BA4-844A-26AB3FDEEF30}" destId="{80DCC770-EDC0-41B7-9687-1FF103724D0F}" srcOrd="0" destOrd="0" presId="urn:microsoft.com/office/officeart/2005/8/layout/vProcess5"/>
    <dgm:cxn modelId="{A1CF6D84-4659-43D8-9E4C-6168E266AD6D}" type="presOf" srcId="{407ABB1E-CB69-44E5-8079-DB7F5955D926}" destId="{681E565E-C6B7-4B68-85F8-084F674AF9AF}" srcOrd="0" destOrd="0" presId="urn:microsoft.com/office/officeart/2005/8/layout/vProcess5"/>
    <dgm:cxn modelId="{19564FD3-9555-4ACF-8413-DBE46FCAB590}" srcId="{407ABB1E-CB69-44E5-8079-DB7F5955D926}" destId="{611E47AF-C61B-4BA4-844A-26AB3FDEEF30}" srcOrd="0" destOrd="0" parTransId="{687DC825-000F-4F8F-9621-019450C2E1B4}" sibTransId="{8C1C84A3-A40E-46BD-8673-066A3E806E00}"/>
    <dgm:cxn modelId="{311EB837-5992-4A27-B7DC-8863141E3BFC}" type="presParOf" srcId="{681E565E-C6B7-4B68-85F8-084F674AF9AF}" destId="{73F7232D-33CD-4DC5-AC70-5AB0BB341CAB}" srcOrd="0" destOrd="0" presId="urn:microsoft.com/office/officeart/2005/8/layout/vProcess5"/>
    <dgm:cxn modelId="{9F5FBBFD-EA0B-4FCC-97DB-BCFC707B3353}" type="presParOf" srcId="{681E565E-C6B7-4B68-85F8-084F674AF9AF}" destId="{80DCC770-EDC0-41B7-9687-1FF103724D0F}" srcOrd="1"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score du modèle est à .83 pour un AUC de .88</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Ce premier essai est très encourageant quant aux possibilités de la Régression Logistique pour prédire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Lst>
  <dgm:cxnLst>
    <dgm:cxn modelId="{A1CF6D84-4659-43D8-9E4C-6168E266AD6D}" type="presOf" srcId="{407ABB1E-CB69-44E5-8079-DB7F5955D926}" destId="{681E565E-C6B7-4B68-85F8-084F674AF9AF}" srcOrd="0" destOrd="0" presId="urn:microsoft.com/office/officeart/2005/8/layout/vProcess5"/>
    <dgm:cxn modelId="{311EB837-5992-4A27-B7DC-8863141E3BFC}" type="presParOf" srcId="{681E565E-C6B7-4B68-85F8-084F674AF9AF}" destId="{73F7232D-33CD-4DC5-AC70-5AB0BB341CAB}" srcOrd="0"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7ABB1E-CB69-44E5-8079-DB7F5955D926}" type="doc">
      <dgm:prSet loTypeId="urn:microsoft.com/office/officeart/2005/8/layout/hProcess3"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Nous avons choisis de tester toutes les combinations de </a:t>
          </a:r>
          <a:r>
            <a:rPr lang="fr-FR" b="0" i="0" u="none" dirty="0" err="1"/>
            <a:t>features</a:t>
          </a:r>
          <a:r>
            <a:rPr lang="fr-FR" b="0" i="0" u="none" dirty="0"/>
            <a:t> possibles pour être sûr de trouver les meilleurs </a:t>
          </a:r>
          <a:r>
            <a:rPr lang="fr-FR" b="0" i="0" u="none" dirty="0" err="1"/>
            <a:t>features</a:t>
          </a:r>
          <a:r>
            <a:rPr lang="fr-FR" b="0" i="0" u="none" dirty="0"/>
            <a:t>.</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a:t>Le résultat :</a:t>
          </a:r>
          <a:endParaRPr lang="fr-FR"/>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r>
            <a:rPr lang="en-US" b="0" i="0" u="none"/>
            <a:t>Features : Pclass, Sex, Age, SibSp, Parch, AgeBand</a:t>
          </a:r>
          <a:endParaRPr lang="en-US"/>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r>
            <a:rPr lang="fr-FR" b="0" i="0" u="none"/>
            <a:t>Score : 0.85</a:t>
          </a:r>
          <a:endParaRPr lang="fr-FR"/>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CF71CFD4-5357-407D-9E7D-36218E8D98DB}">
      <dgm:prSet/>
      <dgm:spPr/>
      <dgm:t>
        <a:bodyPr/>
        <a:lstStyle/>
        <a:p>
          <a:r>
            <a:rPr lang="fr-FR" b="0" i="0" u="none"/>
            <a:t>AUC : 0.89    </a:t>
          </a:r>
          <a:endParaRPr lang="fr-FR"/>
        </a:p>
      </dgm:t>
    </dgm:pt>
    <dgm:pt modelId="{357B94BF-22DE-40FF-BBDC-DF25156D5556}" type="parTrans" cxnId="{0728778B-D81D-40C5-9299-15A712543448}">
      <dgm:prSet/>
      <dgm:spPr/>
      <dgm:t>
        <a:bodyPr/>
        <a:lstStyle/>
        <a:p>
          <a:endParaRPr lang="fr-FR"/>
        </a:p>
      </dgm:t>
    </dgm:pt>
    <dgm:pt modelId="{5552FFFC-DA78-4FF0-9FEC-342561C840D6}" type="sibTrans" cxnId="{0728778B-D81D-40C5-9299-15A712543448}">
      <dgm:prSet/>
      <dgm:spPr/>
      <dgm:t>
        <a:bodyPr/>
        <a:lstStyle/>
        <a:p>
          <a:endParaRPr lang="fr-FR"/>
        </a:p>
      </dgm:t>
    </dgm:pt>
    <dgm:pt modelId="{12EF6DD0-8C4C-4FE7-9C77-8FD52100FC08}" type="pres">
      <dgm:prSet presAssocID="{407ABB1E-CB69-44E5-8079-DB7F5955D926}" presName="Name0" presStyleCnt="0">
        <dgm:presLayoutVars>
          <dgm:dir/>
          <dgm:animLvl val="lvl"/>
          <dgm:resizeHandles val="exact"/>
        </dgm:presLayoutVars>
      </dgm:prSet>
      <dgm:spPr/>
    </dgm:pt>
    <dgm:pt modelId="{E01EC2EE-E8CE-4B94-9152-F0F4C956E4F9}" type="pres">
      <dgm:prSet presAssocID="{407ABB1E-CB69-44E5-8079-DB7F5955D926}" presName="dummy" presStyleCnt="0"/>
      <dgm:spPr/>
    </dgm:pt>
    <dgm:pt modelId="{BC8E3C3F-F2C5-486E-8924-DE4CF4EA905F}" type="pres">
      <dgm:prSet presAssocID="{407ABB1E-CB69-44E5-8079-DB7F5955D926}" presName="linH" presStyleCnt="0"/>
      <dgm:spPr/>
    </dgm:pt>
    <dgm:pt modelId="{22C34351-D0B8-4646-AE77-EA475AB1F0C0}" type="pres">
      <dgm:prSet presAssocID="{407ABB1E-CB69-44E5-8079-DB7F5955D926}" presName="padding1" presStyleCnt="0"/>
      <dgm:spPr/>
    </dgm:pt>
    <dgm:pt modelId="{AF98A9E1-2494-4DEB-B37D-3D85CC0EF57E}" type="pres">
      <dgm:prSet presAssocID="{611E47AF-C61B-4BA4-844A-26AB3FDEEF30}" presName="linV" presStyleCnt="0"/>
      <dgm:spPr/>
    </dgm:pt>
    <dgm:pt modelId="{5B086459-9B26-4C43-A767-77276490D9E2}" type="pres">
      <dgm:prSet presAssocID="{611E47AF-C61B-4BA4-844A-26AB3FDEEF30}" presName="spVertical1" presStyleCnt="0"/>
      <dgm:spPr/>
    </dgm:pt>
    <dgm:pt modelId="{6D2A6588-6102-4CB9-B6DD-928F4E3080D2}" type="pres">
      <dgm:prSet presAssocID="{611E47AF-C61B-4BA4-844A-26AB3FDEEF30}" presName="parTx" presStyleLbl="revTx" presStyleIdx="0" presStyleCnt="5">
        <dgm:presLayoutVars>
          <dgm:chMax val="0"/>
          <dgm:chPref val="0"/>
          <dgm:bulletEnabled val="1"/>
        </dgm:presLayoutVars>
      </dgm:prSet>
      <dgm:spPr/>
    </dgm:pt>
    <dgm:pt modelId="{AFD39703-F13F-4D91-9BFE-A6DA004E089E}" type="pres">
      <dgm:prSet presAssocID="{611E47AF-C61B-4BA4-844A-26AB3FDEEF30}" presName="spVertical2" presStyleCnt="0"/>
      <dgm:spPr/>
    </dgm:pt>
    <dgm:pt modelId="{C8C7B3B9-D358-4590-B37B-43D7476F5B27}" type="pres">
      <dgm:prSet presAssocID="{611E47AF-C61B-4BA4-844A-26AB3FDEEF30}" presName="spVertical3" presStyleCnt="0"/>
      <dgm:spPr/>
    </dgm:pt>
    <dgm:pt modelId="{2B467D10-CB04-46E2-9673-3C1DAB242E9A}" type="pres">
      <dgm:prSet presAssocID="{8C1C84A3-A40E-46BD-8673-066A3E806E00}" presName="space" presStyleCnt="0"/>
      <dgm:spPr/>
    </dgm:pt>
    <dgm:pt modelId="{7ADE1636-E154-460A-879A-6AB4FCD49E26}" type="pres">
      <dgm:prSet presAssocID="{55E9E3D2-DEB7-420C-A0D6-422399B616A2}" presName="linV" presStyleCnt="0"/>
      <dgm:spPr/>
    </dgm:pt>
    <dgm:pt modelId="{F0E61DCF-D3A1-4BBA-BD50-2CAF411E5087}" type="pres">
      <dgm:prSet presAssocID="{55E9E3D2-DEB7-420C-A0D6-422399B616A2}" presName="spVertical1" presStyleCnt="0"/>
      <dgm:spPr/>
    </dgm:pt>
    <dgm:pt modelId="{B472A145-D706-47D5-B00D-D0DAF8C45C4E}" type="pres">
      <dgm:prSet presAssocID="{55E9E3D2-DEB7-420C-A0D6-422399B616A2}" presName="parTx" presStyleLbl="revTx" presStyleIdx="1" presStyleCnt="5">
        <dgm:presLayoutVars>
          <dgm:chMax val="0"/>
          <dgm:chPref val="0"/>
          <dgm:bulletEnabled val="1"/>
        </dgm:presLayoutVars>
      </dgm:prSet>
      <dgm:spPr/>
    </dgm:pt>
    <dgm:pt modelId="{604586D9-0189-49D8-A177-F7B35F5D197B}" type="pres">
      <dgm:prSet presAssocID="{55E9E3D2-DEB7-420C-A0D6-422399B616A2}" presName="spVertical2" presStyleCnt="0"/>
      <dgm:spPr/>
    </dgm:pt>
    <dgm:pt modelId="{F64E6069-C4B8-4D67-96C8-3CA8E106A616}" type="pres">
      <dgm:prSet presAssocID="{55E9E3D2-DEB7-420C-A0D6-422399B616A2}" presName="spVertical3" presStyleCnt="0"/>
      <dgm:spPr/>
    </dgm:pt>
    <dgm:pt modelId="{5FDAFF6B-A83C-4628-B169-FA0BA39F31A1}" type="pres">
      <dgm:prSet presAssocID="{0D06B1AA-3C37-4AAA-8834-0EABB6F25167}" presName="space" presStyleCnt="0"/>
      <dgm:spPr/>
    </dgm:pt>
    <dgm:pt modelId="{7C187AC9-0703-4305-9A11-71B299B22907}" type="pres">
      <dgm:prSet presAssocID="{EEBEEC24-79DD-4325-9D58-872278D1AEBD}" presName="linV" presStyleCnt="0"/>
      <dgm:spPr/>
    </dgm:pt>
    <dgm:pt modelId="{AA687CE8-43F7-468B-87C1-21E14AD02EAE}" type="pres">
      <dgm:prSet presAssocID="{EEBEEC24-79DD-4325-9D58-872278D1AEBD}" presName="spVertical1" presStyleCnt="0"/>
      <dgm:spPr/>
    </dgm:pt>
    <dgm:pt modelId="{09A98EA1-E57C-4597-B0C1-969ABE7BF030}" type="pres">
      <dgm:prSet presAssocID="{EEBEEC24-79DD-4325-9D58-872278D1AEBD}" presName="parTx" presStyleLbl="revTx" presStyleIdx="2" presStyleCnt="5">
        <dgm:presLayoutVars>
          <dgm:chMax val="0"/>
          <dgm:chPref val="0"/>
          <dgm:bulletEnabled val="1"/>
        </dgm:presLayoutVars>
      </dgm:prSet>
      <dgm:spPr/>
    </dgm:pt>
    <dgm:pt modelId="{98642AB0-569C-4436-8A8F-8C0790217FED}" type="pres">
      <dgm:prSet presAssocID="{EEBEEC24-79DD-4325-9D58-872278D1AEBD}" presName="spVertical2" presStyleCnt="0"/>
      <dgm:spPr/>
    </dgm:pt>
    <dgm:pt modelId="{C304282B-8436-4B81-A5D7-8A26B11CF848}" type="pres">
      <dgm:prSet presAssocID="{EEBEEC24-79DD-4325-9D58-872278D1AEBD}" presName="spVertical3" presStyleCnt="0"/>
      <dgm:spPr/>
    </dgm:pt>
    <dgm:pt modelId="{E16FB6AD-464C-457E-A0E3-F75F992D4C05}" type="pres">
      <dgm:prSet presAssocID="{1EA84861-ACE7-4D18-942E-3184FBA99AAE}" presName="space" presStyleCnt="0"/>
      <dgm:spPr/>
    </dgm:pt>
    <dgm:pt modelId="{5DB33CD2-6C5D-40B4-BE3D-F47ADEA35228}" type="pres">
      <dgm:prSet presAssocID="{8DE766C7-0400-4633-9FC5-F7698E8D65C6}" presName="linV" presStyleCnt="0"/>
      <dgm:spPr/>
    </dgm:pt>
    <dgm:pt modelId="{73F85412-DC4C-49C4-8E9C-FD7D723F5827}" type="pres">
      <dgm:prSet presAssocID="{8DE766C7-0400-4633-9FC5-F7698E8D65C6}" presName="spVertical1" presStyleCnt="0"/>
      <dgm:spPr/>
    </dgm:pt>
    <dgm:pt modelId="{50EDC93F-0FAC-49BE-8B39-7DA67A3CCAB6}" type="pres">
      <dgm:prSet presAssocID="{8DE766C7-0400-4633-9FC5-F7698E8D65C6}" presName="parTx" presStyleLbl="revTx" presStyleIdx="3" presStyleCnt="5">
        <dgm:presLayoutVars>
          <dgm:chMax val="0"/>
          <dgm:chPref val="0"/>
          <dgm:bulletEnabled val="1"/>
        </dgm:presLayoutVars>
      </dgm:prSet>
      <dgm:spPr/>
    </dgm:pt>
    <dgm:pt modelId="{FA64923C-B72B-468E-A50D-60F48FE1328F}" type="pres">
      <dgm:prSet presAssocID="{8DE766C7-0400-4633-9FC5-F7698E8D65C6}" presName="spVertical2" presStyleCnt="0"/>
      <dgm:spPr/>
    </dgm:pt>
    <dgm:pt modelId="{A367EB60-A770-4A3A-9B46-108BA744304C}" type="pres">
      <dgm:prSet presAssocID="{8DE766C7-0400-4633-9FC5-F7698E8D65C6}" presName="spVertical3" presStyleCnt="0"/>
      <dgm:spPr/>
    </dgm:pt>
    <dgm:pt modelId="{E34FF0C2-44BB-4ACF-9E98-54F62B874012}" type="pres">
      <dgm:prSet presAssocID="{CAA1EC81-E48D-41EB-9E55-022971AD320F}" presName="space" presStyleCnt="0"/>
      <dgm:spPr/>
    </dgm:pt>
    <dgm:pt modelId="{89310181-3127-4F17-99B3-B45340924537}" type="pres">
      <dgm:prSet presAssocID="{CF71CFD4-5357-407D-9E7D-36218E8D98DB}" presName="linV" presStyleCnt="0"/>
      <dgm:spPr/>
    </dgm:pt>
    <dgm:pt modelId="{25D36F1C-82B3-41FD-864C-65BFEB29FFD3}" type="pres">
      <dgm:prSet presAssocID="{CF71CFD4-5357-407D-9E7D-36218E8D98DB}" presName="spVertical1" presStyleCnt="0"/>
      <dgm:spPr/>
    </dgm:pt>
    <dgm:pt modelId="{709508F6-AE86-435B-9CC3-AD6790F0DB86}" type="pres">
      <dgm:prSet presAssocID="{CF71CFD4-5357-407D-9E7D-36218E8D98DB}" presName="parTx" presStyleLbl="revTx" presStyleIdx="4" presStyleCnt="5">
        <dgm:presLayoutVars>
          <dgm:chMax val="0"/>
          <dgm:chPref val="0"/>
          <dgm:bulletEnabled val="1"/>
        </dgm:presLayoutVars>
      </dgm:prSet>
      <dgm:spPr/>
    </dgm:pt>
    <dgm:pt modelId="{42CE4567-78EB-4168-99A8-F96DF123F718}" type="pres">
      <dgm:prSet presAssocID="{CF71CFD4-5357-407D-9E7D-36218E8D98DB}" presName="spVertical2" presStyleCnt="0"/>
      <dgm:spPr/>
    </dgm:pt>
    <dgm:pt modelId="{88234BDB-BD62-4118-A155-37FE1C9B1DC5}" type="pres">
      <dgm:prSet presAssocID="{CF71CFD4-5357-407D-9E7D-36218E8D98DB}" presName="spVertical3" presStyleCnt="0"/>
      <dgm:spPr/>
    </dgm:pt>
    <dgm:pt modelId="{0679A520-821A-4904-A656-072F59210DE5}" type="pres">
      <dgm:prSet presAssocID="{407ABB1E-CB69-44E5-8079-DB7F5955D926}" presName="padding2" presStyleCnt="0"/>
      <dgm:spPr/>
    </dgm:pt>
    <dgm:pt modelId="{60AB1FC6-2CB2-4934-8564-0B5901F2386F}" type="pres">
      <dgm:prSet presAssocID="{407ABB1E-CB69-44E5-8079-DB7F5955D926}" presName="negArrow" presStyleCnt="0"/>
      <dgm:spPr/>
    </dgm:pt>
    <dgm:pt modelId="{16F8724C-39FD-4233-831D-EDE1ECEC34EB}" type="pres">
      <dgm:prSet presAssocID="{407ABB1E-CB69-44E5-8079-DB7F5955D926}" presName="backgroundArrow" presStyleLbl="node1" presStyleIdx="0" presStyleCnt="1"/>
      <dgm:spPr/>
    </dgm:pt>
  </dgm:ptLst>
  <dgm:cxnLst>
    <dgm:cxn modelId="{46D49822-1DA0-4ABA-8162-45B0DEAF3C1F}" srcId="{407ABB1E-CB69-44E5-8079-DB7F5955D926}" destId="{55E9E3D2-DEB7-420C-A0D6-422399B616A2}" srcOrd="1" destOrd="0" parTransId="{66FFD0DD-E86C-4973-AF22-46DC2E9D81FD}" sibTransId="{0D06B1AA-3C37-4AAA-8834-0EABB6F25167}"/>
    <dgm:cxn modelId="{134D6E2C-6998-407C-A110-C71A9C637D30}" type="presOf" srcId="{611E47AF-C61B-4BA4-844A-26AB3FDEEF30}" destId="{6D2A6588-6102-4CB9-B6DD-928F4E3080D2}" srcOrd="0" destOrd="0" presId="urn:microsoft.com/office/officeart/2005/8/layout/hProcess3"/>
    <dgm:cxn modelId="{14EA2F35-3601-48E6-9E91-4CB27C0BFA72}" srcId="{407ABB1E-CB69-44E5-8079-DB7F5955D926}" destId="{EEBEEC24-79DD-4325-9D58-872278D1AEBD}" srcOrd="2" destOrd="0" parTransId="{034ED3C3-EC77-4120-92B2-899631A0E570}" sibTransId="{1EA84861-ACE7-4D18-942E-3184FBA99AAE}"/>
    <dgm:cxn modelId="{93AD5262-0DE6-4633-BDF3-40E44FC9887B}" type="presOf" srcId="{407ABB1E-CB69-44E5-8079-DB7F5955D926}" destId="{12EF6DD0-8C4C-4FE7-9C77-8FD52100FC08}" srcOrd="0" destOrd="0" presId="urn:microsoft.com/office/officeart/2005/8/layout/hProcess3"/>
    <dgm:cxn modelId="{5A3A9248-9485-43D9-BC5C-96A55C563365}" type="presOf" srcId="{8DE766C7-0400-4633-9FC5-F7698E8D65C6}" destId="{50EDC93F-0FAC-49BE-8B39-7DA67A3CCAB6}" srcOrd="0" destOrd="0" presId="urn:microsoft.com/office/officeart/2005/8/layout/hProcess3"/>
    <dgm:cxn modelId="{6A319986-7909-486B-911C-083E6D4CE65C}" type="presOf" srcId="{55E9E3D2-DEB7-420C-A0D6-422399B616A2}" destId="{B472A145-D706-47D5-B00D-D0DAF8C45C4E}" srcOrd="0" destOrd="0" presId="urn:microsoft.com/office/officeart/2005/8/layout/hProcess3"/>
    <dgm:cxn modelId="{0728778B-D81D-40C5-9299-15A712543448}" srcId="{407ABB1E-CB69-44E5-8079-DB7F5955D926}" destId="{CF71CFD4-5357-407D-9E7D-36218E8D98DB}" srcOrd="4" destOrd="0" parTransId="{357B94BF-22DE-40FF-BBDC-DF25156D5556}" sibTransId="{5552FFFC-DA78-4FF0-9FEC-342561C840D6}"/>
    <dgm:cxn modelId="{CB89F1C9-5881-4716-88C1-1F6573E59E6C}" type="presOf" srcId="{EEBEEC24-79DD-4325-9D58-872278D1AEBD}" destId="{09A98EA1-E57C-4597-B0C1-969ABE7BF030}" srcOrd="0" destOrd="0" presId="urn:microsoft.com/office/officeart/2005/8/layout/hProcess3"/>
    <dgm:cxn modelId="{19564FD3-9555-4ACF-8413-DBE46FCAB590}" srcId="{407ABB1E-CB69-44E5-8079-DB7F5955D926}" destId="{611E47AF-C61B-4BA4-844A-26AB3FDEEF30}" srcOrd="0" destOrd="0" parTransId="{687DC825-000F-4F8F-9621-019450C2E1B4}" sibTransId="{8C1C84A3-A40E-46BD-8673-066A3E806E00}"/>
    <dgm:cxn modelId="{C16496ED-062D-46E8-998F-11ED4D4991FA}" srcId="{407ABB1E-CB69-44E5-8079-DB7F5955D926}" destId="{8DE766C7-0400-4633-9FC5-F7698E8D65C6}" srcOrd="3" destOrd="0" parTransId="{6E62F125-1787-4046-8A43-0FED1A290E15}" sibTransId="{CAA1EC81-E48D-41EB-9E55-022971AD320F}"/>
    <dgm:cxn modelId="{53E6EFFE-5FB9-461A-9527-62E5F234C562}" type="presOf" srcId="{CF71CFD4-5357-407D-9E7D-36218E8D98DB}" destId="{709508F6-AE86-435B-9CC3-AD6790F0DB86}" srcOrd="0" destOrd="0" presId="urn:microsoft.com/office/officeart/2005/8/layout/hProcess3"/>
    <dgm:cxn modelId="{9C5FD879-627A-47FF-B0B2-660E38D450F7}" type="presParOf" srcId="{12EF6DD0-8C4C-4FE7-9C77-8FD52100FC08}" destId="{E01EC2EE-E8CE-4B94-9152-F0F4C956E4F9}" srcOrd="0" destOrd="0" presId="urn:microsoft.com/office/officeart/2005/8/layout/hProcess3"/>
    <dgm:cxn modelId="{4B343C13-1100-454E-B1B7-E3909AF291FC}" type="presParOf" srcId="{12EF6DD0-8C4C-4FE7-9C77-8FD52100FC08}" destId="{BC8E3C3F-F2C5-486E-8924-DE4CF4EA905F}" srcOrd="1" destOrd="0" presId="urn:microsoft.com/office/officeart/2005/8/layout/hProcess3"/>
    <dgm:cxn modelId="{E75765F5-38C6-4838-BA01-E1F032A408E8}" type="presParOf" srcId="{BC8E3C3F-F2C5-486E-8924-DE4CF4EA905F}" destId="{22C34351-D0B8-4646-AE77-EA475AB1F0C0}" srcOrd="0" destOrd="0" presId="urn:microsoft.com/office/officeart/2005/8/layout/hProcess3"/>
    <dgm:cxn modelId="{A66EC6A8-993A-4719-8873-1D9510BC5997}" type="presParOf" srcId="{BC8E3C3F-F2C5-486E-8924-DE4CF4EA905F}" destId="{AF98A9E1-2494-4DEB-B37D-3D85CC0EF57E}" srcOrd="1" destOrd="0" presId="urn:microsoft.com/office/officeart/2005/8/layout/hProcess3"/>
    <dgm:cxn modelId="{F4800A4C-8BE2-4B47-B459-E53840DDB449}" type="presParOf" srcId="{AF98A9E1-2494-4DEB-B37D-3D85CC0EF57E}" destId="{5B086459-9B26-4C43-A767-77276490D9E2}" srcOrd="0" destOrd="0" presId="urn:microsoft.com/office/officeart/2005/8/layout/hProcess3"/>
    <dgm:cxn modelId="{79F4A865-D3A5-46E0-B3B8-1DB07773E5D4}" type="presParOf" srcId="{AF98A9E1-2494-4DEB-B37D-3D85CC0EF57E}" destId="{6D2A6588-6102-4CB9-B6DD-928F4E3080D2}" srcOrd="1" destOrd="0" presId="urn:microsoft.com/office/officeart/2005/8/layout/hProcess3"/>
    <dgm:cxn modelId="{B25C152C-C277-409F-90B3-E9B5A52FD518}" type="presParOf" srcId="{AF98A9E1-2494-4DEB-B37D-3D85CC0EF57E}" destId="{AFD39703-F13F-4D91-9BFE-A6DA004E089E}" srcOrd="2" destOrd="0" presId="urn:microsoft.com/office/officeart/2005/8/layout/hProcess3"/>
    <dgm:cxn modelId="{0EE94BCB-9534-4B52-AD6C-B43952063797}" type="presParOf" srcId="{AF98A9E1-2494-4DEB-B37D-3D85CC0EF57E}" destId="{C8C7B3B9-D358-4590-B37B-43D7476F5B27}" srcOrd="3" destOrd="0" presId="urn:microsoft.com/office/officeart/2005/8/layout/hProcess3"/>
    <dgm:cxn modelId="{F7C8D656-C210-4570-A89D-D4FEB9D4B849}" type="presParOf" srcId="{BC8E3C3F-F2C5-486E-8924-DE4CF4EA905F}" destId="{2B467D10-CB04-46E2-9673-3C1DAB242E9A}" srcOrd="2" destOrd="0" presId="urn:microsoft.com/office/officeart/2005/8/layout/hProcess3"/>
    <dgm:cxn modelId="{94EAB401-C351-495C-A2F5-9BF6BDA56DF9}" type="presParOf" srcId="{BC8E3C3F-F2C5-486E-8924-DE4CF4EA905F}" destId="{7ADE1636-E154-460A-879A-6AB4FCD49E26}" srcOrd="3" destOrd="0" presId="urn:microsoft.com/office/officeart/2005/8/layout/hProcess3"/>
    <dgm:cxn modelId="{CA9B6763-9C1D-42AD-8FC1-A17B54B9C354}" type="presParOf" srcId="{7ADE1636-E154-460A-879A-6AB4FCD49E26}" destId="{F0E61DCF-D3A1-4BBA-BD50-2CAF411E5087}" srcOrd="0" destOrd="0" presId="urn:microsoft.com/office/officeart/2005/8/layout/hProcess3"/>
    <dgm:cxn modelId="{AB3B85CF-0BCC-46E8-B30E-A7C915DB9AA9}" type="presParOf" srcId="{7ADE1636-E154-460A-879A-6AB4FCD49E26}" destId="{B472A145-D706-47D5-B00D-D0DAF8C45C4E}" srcOrd="1" destOrd="0" presId="urn:microsoft.com/office/officeart/2005/8/layout/hProcess3"/>
    <dgm:cxn modelId="{9E532194-6A59-40CF-8700-962B252EF228}" type="presParOf" srcId="{7ADE1636-E154-460A-879A-6AB4FCD49E26}" destId="{604586D9-0189-49D8-A177-F7B35F5D197B}" srcOrd="2" destOrd="0" presId="urn:microsoft.com/office/officeart/2005/8/layout/hProcess3"/>
    <dgm:cxn modelId="{9EAB4237-1910-4D1B-A014-7CD15869476F}" type="presParOf" srcId="{7ADE1636-E154-460A-879A-6AB4FCD49E26}" destId="{F64E6069-C4B8-4D67-96C8-3CA8E106A616}" srcOrd="3" destOrd="0" presId="urn:microsoft.com/office/officeart/2005/8/layout/hProcess3"/>
    <dgm:cxn modelId="{778E17FD-519E-4F26-AFBE-E7594EA3F348}" type="presParOf" srcId="{BC8E3C3F-F2C5-486E-8924-DE4CF4EA905F}" destId="{5FDAFF6B-A83C-4628-B169-FA0BA39F31A1}" srcOrd="4" destOrd="0" presId="urn:microsoft.com/office/officeart/2005/8/layout/hProcess3"/>
    <dgm:cxn modelId="{53CE0941-B30A-4D54-A6E3-AB45662A5729}" type="presParOf" srcId="{BC8E3C3F-F2C5-486E-8924-DE4CF4EA905F}" destId="{7C187AC9-0703-4305-9A11-71B299B22907}" srcOrd="5" destOrd="0" presId="urn:microsoft.com/office/officeart/2005/8/layout/hProcess3"/>
    <dgm:cxn modelId="{CB76CCCB-D16F-419C-8095-23C148087396}" type="presParOf" srcId="{7C187AC9-0703-4305-9A11-71B299B22907}" destId="{AA687CE8-43F7-468B-87C1-21E14AD02EAE}" srcOrd="0" destOrd="0" presId="urn:microsoft.com/office/officeart/2005/8/layout/hProcess3"/>
    <dgm:cxn modelId="{66736F8E-1288-477D-BFD7-7161C6759059}" type="presParOf" srcId="{7C187AC9-0703-4305-9A11-71B299B22907}" destId="{09A98EA1-E57C-4597-B0C1-969ABE7BF030}" srcOrd="1" destOrd="0" presId="urn:microsoft.com/office/officeart/2005/8/layout/hProcess3"/>
    <dgm:cxn modelId="{EC10AEAB-2018-4960-8E0E-F32C989B1F7F}" type="presParOf" srcId="{7C187AC9-0703-4305-9A11-71B299B22907}" destId="{98642AB0-569C-4436-8A8F-8C0790217FED}" srcOrd="2" destOrd="0" presId="urn:microsoft.com/office/officeart/2005/8/layout/hProcess3"/>
    <dgm:cxn modelId="{F1918205-0EA3-4120-9650-B587C7864E6B}" type="presParOf" srcId="{7C187AC9-0703-4305-9A11-71B299B22907}" destId="{C304282B-8436-4B81-A5D7-8A26B11CF848}" srcOrd="3" destOrd="0" presId="urn:microsoft.com/office/officeart/2005/8/layout/hProcess3"/>
    <dgm:cxn modelId="{0E0E9B63-B783-4257-89C5-6C62696F5A7F}" type="presParOf" srcId="{BC8E3C3F-F2C5-486E-8924-DE4CF4EA905F}" destId="{E16FB6AD-464C-457E-A0E3-F75F992D4C05}" srcOrd="6" destOrd="0" presId="urn:microsoft.com/office/officeart/2005/8/layout/hProcess3"/>
    <dgm:cxn modelId="{8C3E4996-C80F-40FC-9CD2-5A5828C3AF6E}" type="presParOf" srcId="{BC8E3C3F-F2C5-486E-8924-DE4CF4EA905F}" destId="{5DB33CD2-6C5D-40B4-BE3D-F47ADEA35228}" srcOrd="7" destOrd="0" presId="urn:microsoft.com/office/officeart/2005/8/layout/hProcess3"/>
    <dgm:cxn modelId="{6BE9F61C-E1C5-43F9-88AA-2001FD11D0D9}" type="presParOf" srcId="{5DB33CD2-6C5D-40B4-BE3D-F47ADEA35228}" destId="{73F85412-DC4C-49C4-8E9C-FD7D723F5827}" srcOrd="0" destOrd="0" presId="urn:microsoft.com/office/officeart/2005/8/layout/hProcess3"/>
    <dgm:cxn modelId="{046C296B-83C2-48D2-ABF6-E5E1A465B65D}" type="presParOf" srcId="{5DB33CD2-6C5D-40B4-BE3D-F47ADEA35228}" destId="{50EDC93F-0FAC-49BE-8B39-7DA67A3CCAB6}" srcOrd="1" destOrd="0" presId="urn:microsoft.com/office/officeart/2005/8/layout/hProcess3"/>
    <dgm:cxn modelId="{FE48B0ED-B1EE-481F-9FE6-29AD62EB9579}" type="presParOf" srcId="{5DB33CD2-6C5D-40B4-BE3D-F47ADEA35228}" destId="{FA64923C-B72B-468E-A50D-60F48FE1328F}" srcOrd="2" destOrd="0" presId="urn:microsoft.com/office/officeart/2005/8/layout/hProcess3"/>
    <dgm:cxn modelId="{CD1FF8BA-A08C-4088-896A-03651193C782}" type="presParOf" srcId="{5DB33CD2-6C5D-40B4-BE3D-F47ADEA35228}" destId="{A367EB60-A770-4A3A-9B46-108BA744304C}" srcOrd="3" destOrd="0" presId="urn:microsoft.com/office/officeart/2005/8/layout/hProcess3"/>
    <dgm:cxn modelId="{A4A81F44-E505-4AD1-9340-EC7DAE130088}" type="presParOf" srcId="{BC8E3C3F-F2C5-486E-8924-DE4CF4EA905F}" destId="{E34FF0C2-44BB-4ACF-9E98-54F62B874012}" srcOrd="8" destOrd="0" presId="urn:microsoft.com/office/officeart/2005/8/layout/hProcess3"/>
    <dgm:cxn modelId="{8D49635F-200F-4F02-B6CB-4C9B6BF71A7B}" type="presParOf" srcId="{BC8E3C3F-F2C5-486E-8924-DE4CF4EA905F}" destId="{89310181-3127-4F17-99B3-B45340924537}" srcOrd="9" destOrd="0" presId="urn:microsoft.com/office/officeart/2005/8/layout/hProcess3"/>
    <dgm:cxn modelId="{EBF84879-BB14-4E2D-832E-7F5C60E40C7B}" type="presParOf" srcId="{89310181-3127-4F17-99B3-B45340924537}" destId="{25D36F1C-82B3-41FD-864C-65BFEB29FFD3}" srcOrd="0" destOrd="0" presId="urn:microsoft.com/office/officeart/2005/8/layout/hProcess3"/>
    <dgm:cxn modelId="{C300A4B2-76B9-41E9-B071-69B2039EFB1D}" type="presParOf" srcId="{89310181-3127-4F17-99B3-B45340924537}" destId="{709508F6-AE86-435B-9CC3-AD6790F0DB86}" srcOrd="1" destOrd="0" presId="urn:microsoft.com/office/officeart/2005/8/layout/hProcess3"/>
    <dgm:cxn modelId="{B92E9C25-01E1-4453-9741-33A9EDAA952F}" type="presParOf" srcId="{89310181-3127-4F17-99B3-B45340924537}" destId="{42CE4567-78EB-4168-99A8-F96DF123F718}" srcOrd="2" destOrd="0" presId="urn:microsoft.com/office/officeart/2005/8/layout/hProcess3"/>
    <dgm:cxn modelId="{7250C119-C3A2-46B6-B1DD-29745595F298}" type="presParOf" srcId="{89310181-3127-4F17-99B3-B45340924537}" destId="{88234BDB-BD62-4118-A155-37FE1C9B1DC5}" srcOrd="3" destOrd="0" presId="urn:microsoft.com/office/officeart/2005/8/layout/hProcess3"/>
    <dgm:cxn modelId="{66B3FAE5-1C5D-4806-A2ED-F68CFC3C9CC5}" type="presParOf" srcId="{BC8E3C3F-F2C5-486E-8924-DE4CF4EA905F}" destId="{0679A520-821A-4904-A656-072F59210DE5}" srcOrd="10" destOrd="0" presId="urn:microsoft.com/office/officeart/2005/8/layout/hProcess3"/>
    <dgm:cxn modelId="{37A9E8DD-68F0-4672-9703-882AA63BA4E6}" type="presParOf" srcId="{BC8E3C3F-F2C5-486E-8924-DE4CF4EA905F}" destId="{60AB1FC6-2CB2-4934-8564-0B5901F2386F}" srcOrd="11" destOrd="0" presId="urn:microsoft.com/office/officeart/2005/8/layout/hProcess3"/>
    <dgm:cxn modelId="{938A9CF7-8A76-4613-95EB-01A1D4AD18F8}" type="presParOf" srcId="{BC8E3C3F-F2C5-486E-8924-DE4CF4EA905F}" destId="{16F8724C-39FD-4233-831D-EDE1ECEC34EB}" srcOrd="12" destOrd="0" presId="urn:microsoft.com/office/officeart/2005/8/layout/hProcess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7ABB1E-CB69-44E5-8079-DB7F5955D926}" type="doc">
      <dgm:prSet loTypeId="urn:microsoft.com/office/officeart/2005/8/layout/chevron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Quelque pistes :</a:t>
          </a:r>
          <a:endParaRPr lang="fr-FR" dirty="0"/>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endParaRPr lang="en-US" dirty="0"/>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endParaRPr lang="fr-FR" dirty="0"/>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8AEF4BDF-2E39-4627-A95D-16BF4A31B164}">
      <dgm:prSet/>
      <dgm:spPr/>
      <dgm:t>
        <a:bodyPr/>
        <a:lstStyle/>
        <a:p>
          <a:pPr algn="ctr"/>
          <a:r>
            <a:rPr lang="fr-FR" b="0" i="0" u="none"/>
            <a:t>La rapidité avec laquelle nous avons atteint un AUC satisfaisant nous incite à penser que nous pouvons encore l’améliorer</a:t>
          </a:r>
          <a:endParaRPr lang="fr-FR" noProof="0" dirty="0">
            <a:latin typeface="Arial Black" panose="020B0A04020102020204" pitchFamily="34" charset="0"/>
          </a:endParaRPr>
        </a:p>
      </dgm:t>
    </dgm:pt>
    <dgm:pt modelId="{AF852762-3458-4605-BD49-DBB05AD12215}" type="sibTrans" cxnId="{EB1B5621-4065-4ED3-BBEF-A68C395B04D9}">
      <dgm:prSet/>
      <dgm:spPr/>
      <dgm:t>
        <a:bodyPr/>
        <a:lstStyle/>
        <a:p>
          <a:endParaRPr lang="fr-FR"/>
        </a:p>
      </dgm:t>
    </dgm:pt>
    <dgm:pt modelId="{731313DA-DC4A-4785-BCC9-B435379874DE}" type="parTrans" cxnId="{EB1B5621-4065-4ED3-BBEF-A68C395B04D9}">
      <dgm:prSet/>
      <dgm:spPr/>
      <dgm:t>
        <a:bodyPr/>
        <a:lstStyle/>
        <a:p>
          <a:endParaRPr lang="fr-FR"/>
        </a:p>
      </dgm:t>
    </dgm:pt>
    <dgm:pt modelId="{6A55380A-4BB2-4D56-B5BE-94058E7C0C03}">
      <dgm:prSet/>
      <dgm:spPr/>
      <dgm:t>
        <a:bodyPr/>
        <a:lstStyle/>
        <a:p>
          <a:r>
            <a:rPr lang="fr-FR" b="0" i="0" u="none"/>
            <a:t>On pourrait essayer les différents solver pour voir si on peut améliorer notre modèle.</a:t>
          </a:r>
          <a:endParaRPr lang="fr-FR"/>
        </a:p>
      </dgm:t>
    </dgm:pt>
    <dgm:pt modelId="{BFC1426E-0096-435C-9AF7-FD9EE53CE35D}" type="parTrans" cxnId="{8849E9CE-B8A6-4585-87D0-6D52BE8AB4FE}">
      <dgm:prSet/>
      <dgm:spPr/>
      <dgm:t>
        <a:bodyPr/>
        <a:lstStyle/>
        <a:p>
          <a:endParaRPr lang="fr-FR"/>
        </a:p>
      </dgm:t>
    </dgm:pt>
    <dgm:pt modelId="{FD4427BE-27C0-4770-9E03-3EAB42E9479F}" type="sibTrans" cxnId="{8849E9CE-B8A6-4585-87D0-6D52BE8AB4FE}">
      <dgm:prSet/>
      <dgm:spPr/>
      <dgm:t>
        <a:bodyPr/>
        <a:lstStyle/>
        <a:p>
          <a:endParaRPr lang="fr-FR"/>
        </a:p>
      </dgm:t>
    </dgm:pt>
    <dgm:pt modelId="{78BBC182-0E9D-4039-B1D5-C8EE0B35DCFB}">
      <dgm:prSet/>
      <dgm:spPr/>
      <dgm:t>
        <a:bodyPr/>
        <a:lstStyle/>
        <a:p>
          <a:r>
            <a:rPr lang="fr-FR" b="0" i="0" u="none" dirty="0"/>
            <a:t>On peut aussi ajouter d’autres </a:t>
          </a:r>
          <a:r>
            <a:rPr lang="fr-FR" b="0" i="0" u="none" dirty="0" err="1"/>
            <a:t>features</a:t>
          </a:r>
          <a:r>
            <a:rPr lang="fr-FR" b="0" i="0" u="none" dirty="0"/>
            <a:t> via le </a:t>
          </a:r>
          <a:r>
            <a:rPr lang="fr-FR" b="0" i="0" u="none" dirty="0" err="1"/>
            <a:t>scrapping</a:t>
          </a:r>
          <a:r>
            <a:rPr lang="fr-FR" b="0" i="0" u="none" dirty="0"/>
            <a:t> (nationalité, profession)</a:t>
          </a:r>
          <a:endParaRPr lang="en-US" dirty="0"/>
        </a:p>
      </dgm:t>
    </dgm:pt>
    <dgm:pt modelId="{6A24B192-0FFC-4612-A5D2-D441E13ED986}" type="parTrans" cxnId="{340FA9EE-5ADC-4939-9048-DD6A3E176AFA}">
      <dgm:prSet/>
      <dgm:spPr/>
      <dgm:t>
        <a:bodyPr/>
        <a:lstStyle/>
        <a:p>
          <a:endParaRPr lang="fr-FR"/>
        </a:p>
      </dgm:t>
    </dgm:pt>
    <dgm:pt modelId="{9D9C7F11-8A9A-417F-A5DE-A9FE0605F1E2}" type="sibTrans" cxnId="{340FA9EE-5ADC-4939-9048-DD6A3E176AFA}">
      <dgm:prSet/>
      <dgm:spPr/>
      <dgm:t>
        <a:bodyPr/>
        <a:lstStyle/>
        <a:p>
          <a:endParaRPr lang="fr-FR"/>
        </a:p>
      </dgm:t>
    </dgm:pt>
    <dgm:pt modelId="{A2F7A463-200C-469D-B2E3-D07769C3373C}">
      <dgm:prSet/>
      <dgm:spPr/>
      <dgm:t>
        <a:bodyPr/>
        <a:lstStyle/>
        <a:p>
          <a:r>
            <a:rPr lang="fr-FR" b="0" i="0" u="none"/>
            <a:t>Enfin d’autres types de modèles sont possibles (random forest, deep learning …)</a:t>
          </a:r>
          <a:endParaRPr lang="fr-FR" dirty="0"/>
        </a:p>
      </dgm:t>
    </dgm:pt>
    <dgm:pt modelId="{A6B6FBA5-90F9-46A7-8559-1D178F730911}" type="parTrans" cxnId="{A493AC91-9650-4C17-8542-3A2C44BDA281}">
      <dgm:prSet/>
      <dgm:spPr/>
      <dgm:t>
        <a:bodyPr/>
        <a:lstStyle/>
        <a:p>
          <a:endParaRPr lang="fr-FR"/>
        </a:p>
      </dgm:t>
    </dgm:pt>
    <dgm:pt modelId="{719CB245-44A1-4306-8DE3-B62A7264A2C6}" type="sibTrans" cxnId="{A493AC91-9650-4C17-8542-3A2C44BDA281}">
      <dgm:prSet/>
      <dgm:spPr/>
      <dgm:t>
        <a:bodyPr/>
        <a:lstStyle/>
        <a:p>
          <a:endParaRPr lang="fr-FR"/>
        </a:p>
      </dgm:t>
    </dgm:pt>
    <dgm:pt modelId="{9B7A32A6-FC38-4F24-928C-1D79857AB3B0}" type="pres">
      <dgm:prSet presAssocID="{407ABB1E-CB69-44E5-8079-DB7F5955D926}" presName="linearFlow" presStyleCnt="0">
        <dgm:presLayoutVars>
          <dgm:dir/>
          <dgm:animLvl val="lvl"/>
          <dgm:resizeHandles val="exact"/>
        </dgm:presLayoutVars>
      </dgm:prSet>
      <dgm:spPr/>
    </dgm:pt>
    <dgm:pt modelId="{5ABC998D-25B0-4AD8-8472-4B9CC42FB675}" type="pres">
      <dgm:prSet presAssocID="{611E47AF-C61B-4BA4-844A-26AB3FDEEF30}" presName="composite" presStyleCnt="0"/>
      <dgm:spPr/>
    </dgm:pt>
    <dgm:pt modelId="{66415533-F19F-4741-978F-813BCCF60C43}" type="pres">
      <dgm:prSet presAssocID="{611E47AF-C61B-4BA4-844A-26AB3FDEEF30}" presName="parentText" presStyleLbl="alignNode1" presStyleIdx="0" presStyleCnt="4">
        <dgm:presLayoutVars>
          <dgm:chMax val="1"/>
          <dgm:bulletEnabled val="1"/>
        </dgm:presLayoutVars>
      </dgm:prSet>
      <dgm:spPr/>
    </dgm:pt>
    <dgm:pt modelId="{B006754B-8D8D-412D-AEEA-488CAAD9E63B}" type="pres">
      <dgm:prSet presAssocID="{611E47AF-C61B-4BA4-844A-26AB3FDEEF30}" presName="descendantText" presStyleLbl="alignAcc1" presStyleIdx="0" presStyleCnt="4">
        <dgm:presLayoutVars>
          <dgm:bulletEnabled val="1"/>
        </dgm:presLayoutVars>
      </dgm:prSet>
      <dgm:spPr/>
    </dgm:pt>
    <dgm:pt modelId="{CAA2E81B-71DE-4DBC-A17E-286C86CC3669}" type="pres">
      <dgm:prSet presAssocID="{8C1C84A3-A40E-46BD-8673-066A3E806E00}" presName="sp" presStyleCnt="0"/>
      <dgm:spPr/>
    </dgm:pt>
    <dgm:pt modelId="{F087EBD1-89BE-48CA-9655-0EE7B8DB823D}" type="pres">
      <dgm:prSet presAssocID="{55E9E3D2-DEB7-420C-A0D6-422399B616A2}" presName="composite" presStyleCnt="0"/>
      <dgm:spPr/>
    </dgm:pt>
    <dgm:pt modelId="{6F8FC0A9-D772-47A0-8AD2-9C187B189790}" type="pres">
      <dgm:prSet presAssocID="{55E9E3D2-DEB7-420C-A0D6-422399B616A2}" presName="parentText" presStyleLbl="alignNode1" presStyleIdx="1" presStyleCnt="4">
        <dgm:presLayoutVars>
          <dgm:chMax val="1"/>
          <dgm:bulletEnabled val="1"/>
        </dgm:presLayoutVars>
      </dgm:prSet>
      <dgm:spPr/>
    </dgm:pt>
    <dgm:pt modelId="{02E18F98-3359-4B56-A53B-2780DAA74159}" type="pres">
      <dgm:prSet presAssocID="{55E9E3D2-DEB7-420C-A0D6-422399B616A2}" presName="descendantText" presStyleLbl="alignAcc1" presStyleIdx="1" presStyleCnt="4">
        <dgm:presLayoutVars>
          <dgm:bulletEnabled val="1"/>
        </dgm:presLayoutVars>
      </dgm:prSet>
      <dgm:spPr/>
    </dgm:pt>
    <dgm:pt modelId="{153AAF51-EA90-4DA0-A311-9A0313D062D6}" type="pres">
      <dgm:prSet presAssocID="{0D06B1AA-3C37-4AAA-8834-0EABB6F25167}" presName="sp" presStyleCnt="0"/>
      <dgm:spPr/>
    </dgm:pt>
    <dgm:pt modelId="{38FE5EB0-55EB-43F0-BBCD-09F53C42218D}" type="pres">
      <dgm:prSet presAssocID="{EEBEEC24-79DD-4325-9D58-872278D1AEBD}" presName="composite" presStyleCnt="0"/>
      <dgm:spPr/>
    </dgm:pt>
    <dgm:pt modelId="{575A8EF7-806C-4649-BC5D-611EB60B1C9D}" type="pres">
      <dgm:prSet presAssocID="{EEBEEC24-79DD-4325-9D58-872278D1AEBD}" presName="parentText" presStyleLbl="alignNode1" presStyleIdx="2" presStyleCnt="4">
        <dgm:presLayoutVars>
          <dgm:chMax val="1"/>
          <dgm:bulletEnabled val="1"/>
        </dgm:presLayoutVars>
      </dgm:prSet>
      <dgm:spPr/>
    </dgm:pt>
    <dgm:pt modelId="{C5B605CD-83C4-4716-A860-037ACABCE8CB}" type="pres">
      <dgm:prSet presAssocID="{EEBEEC24-79DD-4325-9D58-872278D1AEBD}" presName="descendantText" presStyleLbl="alignAcc1" presStyleIdx="2" presStyleCnt="4">
        <dgm:presLayoutVars>
          <dgm:bulletEnabled val="1"/>
        </dgm:presLayoutVars>
      </dgm:prSet>
      <dgm:spPr/>
    </dgm:pt>
    <dgm:pt modelId="{DDCDB39A-6D27-4CE4-8CCC-9A8FFBFD0D1A}" type="pres">
      <dgm:prSet presAssocID="{1EA84861-ACE7-4D18-942E-3184FBA99AAE}" presName="sp" presStyleCnt="0"/>
      <dgm:spPr/>
    </dgm:pt>
    <dgm:pt modelId="{0C01BAFE-FE8B-48FA-A532-0678DBF5CA27}" type="pres">
      <dgm:prSet presAssocID="{8DE766C7-0400-4633-9FC5-F7698E8D65C6}" presName="composite" presStyleCnt="0"/>
      <dgm:spPr/>
    </dgm:pt>
    <dgm:pt modelId="{AA17F5CB-9B96-437D-8D3F-C025017DC465}" type="pres">
      <dgm:prSet presAssocID="{8DE766C7-0400-4633-9FC5-F7698E8D65C6}" presName="parentText" presStyleLbl="alignNode1" presStyleIdx="3" presStyleCnt="4">
        <dgm:presLayoutVars>
          <dgm:chMax val="1"/>
          <dgm:bulletEnabled val="1"/>
        </dgm:presLayoutVars>
      </dgm:prSet>
      <dgm:spPr/>
    </dgm:pt>
    <dgm:pt modelId="{63F6BC61-1DE3-4E85-B2D7-CA53A0B6AE85}" type="pres">
      <dgm:prSet presAssocID="{8DE766C7-0400-4633-9FC5-F7698E8D65C6}" presName="descendantText" presStyleLbl="alignAcc1" presStyleIdx="3" presStyleCnt="4">
        <dgm:presLayoutVars>
          <dgm:bulletEnabled val="1"/>
        </dgm:presLayoutVars>
      </dgm:prSet>
      <dgm:spPr/>
    </dgm:pt>
  </dgm:ptLst>
  <dgm:cxnLst>
    <dgm:cxn modelId="{273BF315-F045-456B-BE9E-DDF2D9024985}" type="presOf" srcId="{8DE766C7-0400-4633-9FC5-F7698E8D65C6}" destId="{AA17F5CB-9B96-437D-8D3F-C025017DC465}" srcOrd="0" destOrd="0" presId="urn:microsoft.com/office/officeart/2005/8/layout/chevron2"/>
    <dgm:cxn modelId="{EB1B5621-4065-4ED3-BBEF-A68C395B04D9}" srcId="{611E47AF-C61B-4BA4-844A-26AB3FDEEF30}" destId="{8AEF4BDF-2E39-4627-A95D-16BF4A31B164}" srcOrd="0" destOrd="0" parTransId="{731313DA-DC4A-4785-BCC9-B435379874DE}" sibTransId="{AF852762-3458-4605-BD49-DBB05AD12215}"/>
    <dgm:cxn modelId="{46D49822-1DA0-4ABA-8162-45B0DEAF3C1F}" srcId="{407ABB1E-CB69-44E5-8079-DB7F5955D926}" destId="{55E9E3D2-DEB7-420C-A0D6-422399B616A2}" srcOrd="1" destOrd="0" parTransId="{66FFD0DD-E86C-4973-AF22-46DC2E9D81FD}" sibTransId="{0D06B1AA-3C37-4AAA-8834-0EABB6F25167}"/>
    <dgm:cxn modelId="{7A81742F-1A6F-4504-972F-E9C55AC916C6}" type="presOf" srcId="{78BBC182-0E9D-4039-B1D5-C8EE0B35DCFB}" destId="{C5B605CD-83C4-4716-A860-037ACABCE8CB}" srcOrd="0" destOrd="0" presId="urn:microsoft.com/office/officeart/2005/8/layout/chevron2"/>
    <dgm:cxn modelId="{14EA2F35-3601-48E6-9E91-4CB27C0BFA72}" srcId="{407ABB1E-CB69-44E5-8079-DB7F5955D926}" destId="{EEBEEC24-79DD-4325-9D58-872278D1AEBD}" srcOrd="2" destOrd="0" parTransId="{034ED3C3-EC77-4120-92B2-899631A0E570}" sibTransId="{1EA84861-ACE7-4D18-942E-3184FBA99AAE}"/>
    <dgm:cxn modelId="{14A8935D-2D51-41B7-BD45-4CD003AF0524}" type="presOf" srcId="{EEBEEC24-79DD-4325-9D58-872278D1AEBD}" destId="{575A8EF7-806C-4649-BC5D-611EB60B1C9D}" srcOrd="0" destOrd="0" presId="urn:microsoft.com/office/officeart/2005/8/layout/chevron2"/>
    <dgm:cxn modelId="{A493AC91-9650-4C17-8542-3A2C44BDA281}" srcId="{8DE766C7-0400-4633-9FC5-F7698E8D65C6}" destId="{A2F7A463-200C-469D-B2E3-D07769C3373C}" srcOrd="0" destOrd="0" parTransId="{A6B6FBA5-90F9-46A7-8559-1D178F730911}" sibTransId="{719CB245-44A1-4306-8DE3-B62A7264A2C6}"/>
    <dgm:cxn modelId="{B6ACD6A7-AECD-4E3C-A4F1-E35F8FEB8742}" type="presOf" srcId="{55E9E3D2-DEB7-420C-A0D6-422399B616A2}" destId="{6F8FC0A9-D772-47A0-8AD2-9C187B189790}" srcOrd="0" destOrd="0" presId="urn:microsoft.com/office/officeart/2005/8/layout/chevron2"/>
    <dgm:cxn modelId="{B24E04BE-32E4-411C-BAC0-DFF94AFF1E3A}" type="presOf" srcId="{6A55380A-4BB2-4D56-B5BE-94058E7C0C03}" destId="{02E18F98-3359-4B56-A53B-2780DAA74159}" srcOrd="0" destOrd="0" presId="urn:microsoft.com/office/officeart/2005/8/layout/chevron2"/>
    <dgm:cxn modelId="{8849E9CE-B8A6-4585-87D0-6D52BE8AB4FE}" srcId="{55E9E3D2-DEB7-420C-A0D6-422399B616A2}" destId="{6A55380A-4BB2-4D56-B5BE-94058E7C0C03}" srcOrd="0" destOrd="0" parTransId="{BFC1426E-0096-435C-9AF7-FD9EE53CE35D}" sibTransId="{FD4427BE-27C0-4770-9E03-3EAB42E9479F}"/>
    <dgm:cxn modelId="{9C90F9D0-9381-4AC6-8939-035D8D9AAA76}" type="presOf" srcId="{8AEF4BDF-2E39-4627-A95D-16BF4A31B164}" destId="{B006754B-8D8D-412D-AEEA-488CAAD9E63B}" srcOrd="0" destOrd="0" presId="urn:microsoft.com/office/officeart/2005/8/layout/chevron2"/>
    <dgm:cxn modelId="{19564FD3-9555-4ACF-8413-DBE46FCAB590}" srcId="{407ABB1E-CB69-44E5-8079-DB7F5955D926}" destId="{611E47AF-C61B-4BA4-844A-26AB3FDEEF30}" srcOrd="0" destOrd="0" parTransId="{687DC825-000F-4F8F-9621-019450C2E1B4}" sibTransId="{8C1C84A3-A40E-46BD-8673-066A3E806E00}"/>
    <dgm:cxn modelId="{6983F2D6-3268-489C-899B-BC1DC259AEB3}" type="presOf" srcId="{A2F7A463-200C-469D-B2E3-D07769C3373C}" destId="{63F6BC61-1DE3-4E85-B2D7-CA53A0B6AE85}" srcOrd="0" destOrd="0" presId="urn:microsoft.com/office/officeart/2005/8/layout/chevron2"/>
    <dgm:cxn modelId="{4EB305E5-F037-462B-8960-07C6D428CE2D}" type="presOf" srcId="{407ABB1E-CB69-44E5-8079-DB7F5955D926}" destId="{9B7A32A6-FC38-4F24-928C-1D79857AB3B0}" srcOrd="0" destOrd="0" presId="urn:microsoft.com/office/officeart/2005/8/layout/chevron2"/>
    <dgm:cxn modelId="{C16496ED-062D-46E8-998F-11ED4D4991FA}" srcId="{407ABB1E-CB69-44E5-8079-DB7F5955D926}" destId="{8DE766C7-0400-4633-9FC5-F7698E8D65C6}" srcOrd="3" destOrd="0" parTransId="{6E62F125-1787-4046-8A43-0FED1A290E15}" sibTransId="{CAA1EC81-E48D-41EB-9E55-022971AD320F}"/>
    <dgm:cxn modelId="{340FA9EE-5ADC-4939-9048-DD6A3E176AFA}" srcId="{EEBEEC24-79DD-4325-9D58-872278D1AEBD}" destId="{78BBC182-0E9D-4039-B1D5-C8EE0B35DCFB}" srcOrd="0" destOrd="0" parTransId="{6A24B192-0FFC-4612-A5D2-D441E13ED986}" sibTransId="{9D9C7F11-8A9A-417F-A5DE-A9FE0605F1E2}"/>
    <dgm:cxn modelId="{A0BA42F1-261F-4ABC-A84B-C87A354F071F}" type="presOf" srcId="{611E47AF-C61B-4BA4-844A-26AB3FDEEF30}" destId="{66415533-F19F-4741-978F-813BCCF60C43}" srcOrd="0" destOrd="0" presId="urn:microsoft.com/office/officeart/2005/8/layout/chevron2"/>
    <dgm:cxn modelId="{8E31833F-04CF-4EF6-A971-F16A03BB5DF6}" type="presParOf" srcId="{9B7A32A6-FC38-4F24-928C-1D79857AB3B0}" destId="{5ABC998D-25B0-4AD8-8472-4B9CC42FB675}" srcOrd="0" destOrd="0" presId="urn:microsoft.com/office/officeart/2005/8/layout/chevron2"/>
    <dgm:cxn modelId="{F24A4F5B-6A0B-4A08-B870-AB47F0274C64}" type="presParOf" srcId="{5ABC998D-25B0-4AD8-8472-4B9CC42FB675}" destId="{66415533-F19F-4741-978F-813BCCF60C43}" srcOrd="0" destOrd="0" presId="urn:microsoft.com/office/officeart/2005/8/layout/chevron2"/>
    <dgm:cxn modelId="{EDAE34DA-C342-4D66-8131-9DC968070CD0}" type="presParOf" srcId="{5ABC998D-25B0-4AD8-8472-4B9CC42FB675}" destId="{B006754B-8D8D-412D-AEEA-488CAAD9E63B}" srcOrd="1" destOrd="0" presId="urn:microsoft.com/office/officeart/2005/8/layout/chevron2"/>
    <dgm:cxn modelId="{E02E74DF-2D9F-46CA-A743-A77CB38EAC25}" type="presParOf" srcId="{9B7A32A6-FC38-4F24-928C-1D79857AB3B0}" destId="{CAA2E81B-71DE-4DBC-A17E-286C86CC3669}" srcOrd="1" destOrd="0" presId="urn:microsoft.com/office/officeart/2005/8/layout/chevron2"/>
    <dgm:cxn modelId="{60114145-F851-4C44-9E1D-3BB84DECB868}" type="presParOf" srcId="{9B7A32A6-FC38-4F24-928C-1D79857AB3B0}" destId="{F087EBD1-89BE-48CA-9655-0EE7B8DB823D}" srcOrd="2" destOrd="0" presId="urn:microsoft.com/office/officeart/2005/8/layout/chevron2"/>
    <dgm:cxn modelId="{BC2DF448-74BC-4EAC-8B42-B1B83877F876}" type="presParOf" srcId="{F087EBD1-89BE-48CA-9655-0EE7B8DB823D}" destId="{6F8FC0A9-D772-47A0-8AD2-9C187B189790}" srcOrd="0" destOrd="0" presId="urn:microsoft.com/office/officeart/2005/8/layout/chevron2"/>
    <dgm:cxn modelId="{84923050-254D-456B-AA07-6365B86DE215}" type="presParOf" srcId="{F087EBD1-89BE-48CA-9655-0EE7B8DB823D}" destId="{02E18F98-3359-4B56-A53B-2780DAA74159}" srcOrd="1" destOrd="0" presId="urn:microsoft.com/office/officeart/2005/8/layout/chevron2"/>
    <dgm:cxn modelId="{58905D3E-5923-48EE-947B-0CEA59ACB961}" type="presParOf" srcId="{9B7A32A6-FC38-4F24-928C-1D79857AB3B0}" destId="{153AAF51-EA90-4DA0-A311-9A0313D062D6}" srcOrd="3" destOrd="0" presId="urn:microsoft.com/office/officeart/2005/8/layout/chevron2"/>
    <dgm:cxn modelId="{5108BCEF-D88A-44BB-B17E-3B64E7CA0E77}" type="presParOf" srcId="{9B7A32A6-FC38-4F24-928C-1D79857AB3B0}" destId="{38FE5EB0-55EB-43F0-BBCD-09F53C42218D}" srcOrd="4" destOrd="0" presId="urn:microsoft.com/office/officeart/2005/8/layout/chevron2"/>
    <dgm:cxn modelId="{5A598E96-DCE1-4521-ABAB-9FE76403B4D1}" type="presParOf" srcId="{38FE5EB0-55EB-43F0-BBCD-09F53C42218D}" destId="{575A8EF7-806C-4649-BC5D-611EB60B1C9D}" srcOrd="0" destOrd="0" presId="urn:microsoft.com/office/officeart/2005/8/layout/chevron2"/>
    <dgm:cxn modelId="{72A6658E-A788-42D5-AF06-398B2C42C67C}" type="presParOf" srcId="{38FE5EB0-55EB-43F0-BBCD-09F53C42218D}" destId="{C5B605CD-83C4-4716-A860-037ACABCE8CB}" srcOrd="1" destOrd="0" presId="urn:microsoft.com/office/officeart/2005/8/layout/chevron2"/>
    <dgm:cxn modelId="{8933AAFA-2F57-4F97-AF83-11F13C0CD31E}" type="presParOf" srcId="{9B7A32A6-FC38-4F24-928C-1D79857AB3B0}" destId="{DDCDB39A-6D27-4CE4-8CCC-9A8FFBFD0D1A}" srcOrd="5" destOrd="0" presId="urn:microsoft.com/office/officeart/2005/8/layout/chevron2"/>
    <dgm:cxn modelId="{63025B0A-25F8-4C51-BD2C-2FBA876F475B}" type="presParOf" srcId="{9B7A32A6-FC38-4F24-928C-1D79857AB3B0}" destId="{0C01BAFE-FE8B-48FA-A532-0678DBF5CA27}" srcOrd="6" destOrd="0" presId="urn:microsoft.com/office/officeart/2005/8/layout/chevron2"/>
    <dgm:cxn modelId="{06333E96-7595-4B12-B5AF-A887D8A92FCB}" type="presParOf" srcId="{0C01BAFE-FE8B-48FA-A532-0678DBF5CA27}" destId="{AA17F5CB-9B96-437D-8D3F-C025017DC465}" srcOrd="0" destOrd="0" presId="urn:microsoft.com/office/officeart/2005/8/layout/chevron2"/>
    <dgm:cxn modelId="{4AAEDA59-6763-4E5D-8A26-D241420F051B}" type="presParOf" srcId="{0C01BAFE-FE8B-48FA-A532-0678DBF5CA27}" destId="{63F6BC61-1DE3-4E85-B2D7-CA53A0B6AE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b="0" i="0" u="none" kern="1200" dirty="0"/>
            <a:t>La précision du modèle est seulement de 0.46%</a:t>
          </a:r>
          <a:endParaRPr lang="fr-FR" sz="15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1433240"/>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1729370"/>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1815814"/>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444500" rtl="0">
            <a:lnSpc>
              <a:spcPct val="90000"/>
            </a:lnSpc>
            <a:spcBef>
              <a:spcPct val="0"/>
            </a:spcBef>
            <a:spcAft>
              <a:spcPct val="35000"/>
            </a:spcAft>
            <a:buNone/>
          </a:pPr>
          <a:r>
            <a:rPr lang="fr-FR" sz="1000" b="0" i="0" u="none" kern="1200" dirty="0"/>
            <a:t>Conclusion : La régression linéaire n’est pas une méthode adaptée pour la prédiction de la survie des passagers</a:t>
          </a:r>
          <a:endParaRPr lang="fr-FR" sz="1000" kern="1200" noProof="0" dirty="0">
            <a:latin typeface="Arial Black" panose="020B0A04020102020204" pitchFamily="34" charset="0"/>
          </a:endParaRPr>
        </a:p>
      </dsp:txBody>
      <dsp:txXfrm>
        <a:off x="883549" y="1868420"/>
        <a:ext cx="1036496" cy="9724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CC770-EDC0-41B7-9687-1FF103724D0F}">
      <dsp:nvSpPr>
        <dsp:cNvPr id="0" name=""/>
        <dsp:cNvSpPr/>
      </dsp:nvSpPr>
      <dsp:spPr>
        <a:xfrm>
          <a:off x="0" y="505528"/>
          <a:ext cx="5203972" cy="10110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rtlCol="0" anchor="ctr" anchorCtr="0">
          <a:noAutofit/>
        </a:bodyPr>
        <a:lstStyle/>
        <a:p>
          <a:pPr marL="0" lvl="0" indent="0" algn="ctr" defTabSz="1111250" rtl="0">
            <a:lnSpc>
              <a:spcPct val="90000"/>
            </a:lnSpc>
            <a:spcBef>
              <a:spcPct val="0"/>
            </a:spcBef>
            <a:spcAft>
              <a:spcPct val="35000"/>
            </a:spcAft>
            <a:buNone/>
          </a:pPr>
          <a:r>
            <a:rPr lang="fr-FR" sz="2500" b="0" i="0" u="none" kern="1200" dirty="0"/>
            <a:t>En bleue les valeurs réels, en rouge les valeurs prédites</a:t>
          </a:r>
          <a:endParaRPr lang="fr-FR" sz="2500" kern="1200" noProof="0" dirty="0">
            <a:latin typeface="Arial Black" panose="020B0A04020102020204" pitchFamily="34" charset="0"/>
          </a:endParaRPr>
        </a:p>
      </dsp:txBody>
      <dsp:txXfrm>
        <a:off x="29613" y="535141"/>
        <a:ext cx="5144746" cy="9518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rtlCol="0" anchor="ctr" anchorCtr="0">
          <a:noAutofit/>
        </a:bodyPr>
        <a:lstStyle/>
        <a:p>
          <a:pPr marL="0" lvl="0" indent="0" algn="ctr" defTabSz="622300" rtl="0">
            <a:lnSpc>
              <a:spcPct val="90000"/>
            </a:lnSpc>
            <a:spcBef>
              <a:spcPct val="0"/>
            </a:spcBef>
            <a:spcAft>
              <a:spcPct val="35000"/>
            </a:spcAft>
            <a:buNone/>
          </a:pPr>
          <a:r>
            <a:rPr lang="fr-FR" sz="1400" b="0" i="0" u="none" kern="1200" dirty="0"/>
            <a:t>La score du modèle est à .83 pour un AUC de .88</a:t>
          </a:r>
          <a:endParaRPr lang="fr-FR" sz="14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592998"/>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889128"/>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975572"/>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355600" rtl="0">
            <a:lnSpc>
              <a:spcPct val="90000"/>
            </a:lnSpc>
            <a:spcBef>
              <a:spcPct val="0"/>
            </a:spcBef>
            <a:spcAft>
              <a:spcPct val="35000"/>
            </a:spcAft>
            <a:buNone/>
          </a:pPr>
          <a:r>
            <a:rPr lang="fr-FR" sz="800" b="0" i="0" u="none" kern="1200" dirty="0"/>
            <a:t>Ce premier essai est très encourageant quant aux possibilités de la Régression Logistique pour prédire la survie des passagers.</a:t>
          </a:r>
          <a:endParaRPr lang="fr-FR" sz="800" kern="1200" noProof="0" dirty="0">
            <a:latin typeface="Arial Black" panose="020B0A04020102020204" pitchFamily="34" charset="0"/>
          </a:endParaRPr>
        </a:p>
      </dsp:txBody>
      <dsp:txXfrm>
        <a:off x="883549" y="1028178"/>
        <a:ext cx="1036496" cy="9724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724C-39FD-4233-831D-EDE1ECEC34EB}">
      <dsp:nvSpPr>
        <dsp:cNvPr id="0" name=""/>
        <dsp:cNvSpPr/>
      </dsp:nvSpPr>
      <dsp:spPr>
        <a:xfrm>
          <a:off x="0" y="381410"/>
          <a:ext cx="3620401" cy="1176120"/>
        </a:xfrm>
        <a:prstGeom prst="rightArrow">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09508F6-AE86-435B-9CC3-AD6790F0DB86}">
      <dsp:nvSpPr>
        <dsp:cNvPr id="0" name=""/>
        <dsp:cNvSpPr/>
      </dsp:nvSpPr>
      <dsp:spPr>
        <a:xfrm>
          <a:off x="2746590"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AUC : 0.89    </a:t>
          </a:r>
          <a:endParaRPr lang="fr-FR" sz="500" kern="1200"/>
        </a:p>
      </dsp:txBody>
      <dsp:txXfrm>
        <a:off x="2746590" y="675440"/>
        <a:ext cx="511770" cy="588060"/>
      </dsp:txXfrm>
    </dsp:sp>
    <dsp:sp modelId="{50EDC93F-0FAC-49BE-8B39-7DA67A3CCAB6}">
      <dsp:nvSpPr>
        <dsp:cNvPr id="0" name=""/>
        <dsp:cNvSpPr/>
      </dsp:nvSpPr>
      <dsp:spPr>
        <a:xfrm>
          <a:off x="2132465"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Score : 0.85</a:t>
          </a:r>
          <a:endParaRPr lang="fr-FR" sz="500" kern="1200"/>
        </a:p>
      </dsp:txBody>
      <dsp:txXfrm>
        <a:off x="2132465" y="675440"/>
        <a:ext cx="511770" cy="588060"/>
      </dsp:txXfrm>
    </dsp:sp>
    <dsp:sp modelId="{09A98EA1-E57C-4597-B0C1-969ABE7BF030}">
      <dsp:nvSpPr>
        <dsp:cNvPr id="0" name=""/>
        <dsp:cNvSpPr/>
      </dsp:nvSpPr>
      <dsp:spPr>
        <a:xfrm>
          <a:off x="151834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en-US" sz="500" b="0" i="0" u="none" kern="1200"/>
            <a:t>Features : Pclass, Sex, Age, SibSp, Parch, AgeBand</a:t>
          </a:r>
          <a:endParaRPr lang="en-US" sz="500" kern="1200"/>
        </a:p>
      </dsp:txBody>
      <dsp:txXfrm>
        <a:off x="1518341" y="675440"/>
        <a:ext cx="511770" cy="588060"/>
      </dsp:txXfrm>
    </dsp:sp>
    <dsp:sp modelId="{B472A145-D706-47D5-B00D-D0DAF8C45C4E}">
      <dsp:nvSpPr>
        <dsp:cNvPr id="0" name=""/>
        <dsp:cNvSpPr/>
      </dsp:nvSpPr>
      <dsp:spPr>
        <a:xfrm>
          <a:off x="904216"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Le résultat :</a:t>
          </a:r>
          <a:endParaRPr lang="fr-FR" sz="500" kern="1200"/>
        </a:p>
      </dsp:txBody>
      <dsp:txXfrm>
        <a:off x="904216" y="675440"/>
        <a:ext cx="511770" cy="588060"/>
      </dsp:txXfrm>
    </dsp:sp>
    <dsp:sp modelId="{6D2A6588-6102-4CB9-B6DD-928F4E3080D2}">
      <dsp:nvSpPr>
        <dsp:cNvPr id="0" name=""/>
        <dsp:cNvSpPr/>
      </dsp:nvSpPr>
      <dsp:spPr>
        <a:xfrm>
          <a:off x="29009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rtlCol="0" anchor="ctr" anchorCtr="0">
          <a:noAutofit/>
        </a:bodyPr>
        <a:lstStyle/>
        <a:p>
          <a:pPr marL="0" lvl="0" indent="0" algn="ctr" defTabSz="222250" rtl="0">
            <a:lnSpc>
              <a:spcPct val="90000"/>
            </a:lnSpc>
            <a:spcBef>
              <a:spcPct val="0"/>
            </a:spcBef>
            <a:spcAft>
              <a:spcPct val="35000"/>
            </a:spcAft>
            <a:buNone/>
          </a:pPr>
          <a:r>
            <a:rPr lang="fr-FR" sz="500" b="0" i="0" u="none" kern="1200" dirty="0"/>
            <a:t>Nous avons choisis de tester toutes les combinations de </a:t>
          </a:r>
          <a:r>
            <a:rPr lang="fr-FR" sz="500" b="0" i="0" u="none" kern="1200" dirty="0" err="1"/>
            <a:t>features</a:t>
          </a:r>
          <a:r>
            <a:rPr lang="fr-FR" sz="500" b="0" i="0" u="none" kern="1200" dirty="0"/>
            <a:t> possibles pour être sûr de trouver les meilleurs </a:t>
          </a:r>
          <a:r>
            <a:rPr lang="fr-FR" sz="500" b="0" i="0" u="none" kern="1200" dirty="0" err="1"/>
            <a:t>features</a:t>
          </a:r>
          <a:r>
            <a:rPr lang="fr-FR" sz="500" b="0" i="0" u="none" kern="1200" dirty="0"/>
            <a:t>.</a:t>
          </a:r>
          <a:endParaRPr lang="fr-FR" sz="500" kern="1200" noProof="0" dirty="0">
            <a:latin typeface="Arial Black" panose="020B0A04020102020204" pitchFamily="34" charset="0"/>
          </a:endParaRPr>
        </a:p>
      </dsp:txBody>
      <dsp:txXfrm>
        <a:off x="290091" y="675440"/>
        <a:ext cx="511770" cy="588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15533-F19F-4741-978F-813BCCF60C43}">
      <dsp:nvSpPr>
        <dsp:cNvPr id="0" name=""/>
        <dsp:cNvSpPr/>
      </dsp:nvSpPr>
      <dsp:spPr>
        <a:xfrm rot="5400000">
          <a:off x="-266571" y="270930"/>
          <a:ext cx="1777145" cy="1244001"/>
        </a:xfrm>
        <a:prstGeom prst="chevron">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rtlCol="0" anchor="ctr" anchorCtr="0">
          <a:noAutofit/>
        </a:bodyPr>
        <a:lstStyle/>
        <a:p>
          <a:pPr marL="0" lvl="0" indent="0" algn="ctr" defTabSz="844550" rtl="0">
            <a:lnSpc>
              <a:spcPct val="90000"/>
            </a:lnSpc>
            <a:spcBef>
              <a:spcPct val="0"/>
            </a:spcBef>
            <a:spcAft>
              <a:spcPct val="35000"/>
            </a:spcAft>
            <a:buNone/>
          </a:pPr>
          <a:endParaRPr lang="fr-FR" sz="1900" kern="1200" noProof="0" dirty="0">
            <a:latin typeface="Arial Black" panose="020B0A04020102020204" pitchFamily="34" charset="0"/>
          </a:endParaRPr>
        </a:p>
      </dsp:txBody>
      <dsp:txXfrm rot="-5400000">
        <a:off x="2" y="626359"/>
        <a:ext cx="1244001" cy="533144"/>
      </dsp:txXfrm>
    </dsp:sp>
    <dsp:sp modelId="{B006754B-8D8D-412D-AEEA-488CAAD9E63B}">
      <dsp:nvSpPr>
        <dsp:cNvPr id="0" name=""/>
        <dsp:cNvSpPr/>
      </dsp:nvSpPr>
      <dsp:spPr>
        <a:xfrm rot="5400000">
          <a:off x="3739902" y="-2491541"/>
          <a:ext cx="1155144" cy="61469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ctr" defTabSz="1022350">
            <a:lnSpc>
              <a:spcPct val="90000"/>
            </a:lnSpc>
            <a:spcBef>
              <a:spcPct val="0"/>
            </a:spcBef>
            <a:spcAft>
              <a:spcPct val="15000"/>
            </a:spcAft>
            <a:buChar char="•"/>
          </a:pPr>
          <a:r>
            <a:rPr lang="fr-FR" sz="2300" b="0" i="0" u="none" kern="1200"/>
            <a:t>La rapidité avec laquelle nous avons atteint un AUC satisfaisant nous incite à penser que nous pouvons encore l’améliorer</a:t>
          </a:r>
          <a:endParaRPr lang="fr-FR" sz="2300" kern="1200" noProof="0" dirty="0">
            <a:latin typeface="Arial Black" panose="020B0A04020102020204" pitchFamily="34" charset="0"/>
          </a:endParaRPr>
        </a:p>
      </dsp:txBody>
      <dsp:txXfrm rot="-5400000">
        <a:off x="1244002" y="60748"/>
        <a:ext cx="6090556" cy="1042366"/>
      </dsp:txXfrm>
    </dsp:sp>
    <dsp:sp modelId="{6F8FC0A9-D772-47A0-8AD2-9C187B189790}">
      <dsp:nvSpPr>
        <dsp:cNvPr id="0" name=""/>
        <dsp:cNvSpPr/>
      </dsp:nvSpPr>
      <dsp:spPr>
        <a:xfrm rot="5400000">
          <a:off x="-266571" y="1905786"/>
          <a:ext cx="1777145" cy="1244001"/>
        </a:xfrm>
        <a:prstGeom prst="chevron">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Quelque pistes :</a:t>
          </a:r>
          <a:endParaRPr lang="fr-FR" sz="1900" kern="1200" dirty="0"/>
        </a:p>
      </dsp:txBody>
      <dsp:txXfrm rot="-5400000">
        <a:off x="2" y="2261215"/>
        <a:ext cx="1244001" cy="533144"/>
      </dsp:txXfrm>
    </dsp:sp>
    <dsp:sp modelId="{02E18F98-3359-4B56-A53B-2780DAA74159}">
      <dsp:nvSpPr>
        <dsp:cNvPr id="0" name=""/>
        <dsp:cNvSpPr/>
      </dsp:nvSpPr>
      <dsp:spPr>
        <a:xfrm rot="5400000">
          <a:off x="3739902" y="-856685"/>
          <a:ext cx="1155144" cy="6146945"/>
        </a:xfrm>
        <a:prstGeom prst="round2Same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On pourrait essayer les différents solver pour voir si on peut améliorer notre modèle.</a:t>
          </a:r>
          <a:endParaRPr lang="fr-FR" sz="2300" kern="1200"/>
        </a:p>
      </dsp:txBody>
      <dsp:txXfrm rot="-5400000">
        <a:off x="1244002" y="1695604"/>
        <a:ext cx="6090556" cy="1042366"/>
      </dsp:txXfrm>
    </dsp:sp>
    <dsp:sp modelId="{575A8EF7-806C-4649-BC5D-611EB60B1C9D}">
      <dsp:nvSpPr>
        <dsp:cNvPr id="0" name=""/>
        <dsp:cNvSpPr/>
      </dsp:nvSpPr>
      <dsp:spPr>
        <a:xfrm rot="5400000">
          <a:off x="-266571" y="3540641"/>
          <a:ext cx="1777145" cy="1244001"/>
        </a:xfrm>
        <a:prstGeom prst="chevron">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2" y="3896070"/>
        <a:ext cx="1244001" cy="533144"/>
      </dsp:txXfrm>
    </dsp:sp>
    <dsp:sp modelId="{C5B605CD-83C4-4716-A860-037ACABCE8CB}">
      <dsp:nvSpPr>
        <dsp:cNvPr id="0" name=""/>
        <dsp:cNvSpPr/>
      </dsp:nvSpPr>
      <dsp:spPr>
        <a:xfrm rot="5400000">
          <a:off x="3739902" y="778169"/>
          <a:ext cx="1155144" cy="6146945"/>
        </a:xfrm>
        <a:prstGeom prst="round2Same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l" defTabSz="1022350">
            <a:lnSpc>
              <a:spcPct val="90000"/>
            </a:lnSpc>
            <a:spcBef>
              <a:spcPct val="0"/>
            </a:spcBef>
            <a:spcAft>
              <a:spcPct val="15000"/>
            </a:spcAft>
            <a:buChar char="•"/>
          </a:pPr>
          <a:r>
            <a:rPr lang="fr-FR" sz="2300" b="0" i="0" u="none" kern="1200" dirty="0"/>
            <a:t>On peut aussi ajouter d’autres </a:t>
          </a:r>
          <a:r>
            <a:rPr lang="fr-FR" sz="2300" b="0" i="0" u="none" kern="1200" dirty="0" err="1"/>
            <a:t>features</a:t>
          </a:r>
          <a:r>
            <a:rPr lang="fr-FR" sz="2300" b="0" i="0" u="none" kern="1200" dirty="0"/>
            <a:t> via le </a:t>
          </a:r>
          <a:r>
            <a:rPr lang="fr-FR" sz="2300" b="0" i="0" u="none" kern="1200" dirty="0" err="1"/>
            <a:t>scrapping</a:t>
          </a:r>
          <a:r>
            <a:rPr lang="fr-FR" sz="2300" b="0" i="0" u="none" kern="1200" dirty="0"/>
            <a:t> (nationalité, profession)</a:t>
          </a:r>
          <a:endParaRPr lang="en-US" sz="2300" kern="1200" dirty="0"/>
        </a:p>
      </dsp:txBody>
      <dsp:txXfrm rot="-5400000">
        <a:off x="1244002" y="3330459"/>
        <a:ext cx="6090556" cy="1042366"/>
      </dsp:txXfrm>
    </dsp:sp>
    <dsp:sp modelId="{AA17F5CB-9B96-437D-8D3F-C025017DC465}">
      <dsp:nvSpPr>
        <dsp:cNvPr id="0" name=""/>
        <dsp:cNvSpPr/>
      </dsp:nvSpPr>
      <dsp:spPr>
        <a:xfrm rot="5400000">
          <a:off x="-266571" y="5175497"/>
          <a:ext cx="1777145" cy="1244001"/>
        </a:xfrm>
        <a:prstGeom prst="chevron">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fr-FR" sz="1900" kern="1200" dirty="0"/>
        </a:p>
      </dsp:txBody>
      <dsp:txXfrm rot="-5400000">
        <a:off x="2" y="5530926"/>
        <a:ext cx="1244001" cy="533144"/>
      </dsp:txXfrm>
    </dsp:sp>
    <dsp:sp modelId="{63F6BC61-1DE3-4E85-B2D7-CA53A0B6AE85}">
      <dsp:nvSpPr>
        <dsp:cNvPr id="0" name=""/>
        <dsp:cNvSpPr/>
      </dsp:nvSpPr>
      <dsp:spPr>
        <a:xfrm rot="5400000">
          <a:off x="3739902" y="2413025"/>
          <a:ext cx="1155144" cy="6146945"/>
        </a:xfrm>
        <a:prstGeom prst="round2Same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l" defTabSz="1022350">
            <a:lnSpc>
              <a:spcPct val="90000"/>
            </a:lnSpc>
            <a:spcBef>
              <a:spcPct val="0"/>
            </a:spcBef>
            <a:spcAft>
              <a:spcPct val="15000"/>
            </a:spcAft>
            <a:buChar char="•"/>
          </a:pPr>
          <a:r>
            <a:rPr lang="fr-FR" sz="2300" b="0" i="0" u="none" kern="1200"/>
            <a:t>Enfin d’autres types de modèles sont possibles (random forest, deep learning …)</a:t>
          </a:r>
          <a:endParaRPr lang="fr-FR" sz="2300" kern="1200" dirty="0"/>
        </a:p>
      </dsp:txBody>
      <dsp:txXfrm rot="-5400000">
        <a:off x="1244002" y="4965315"/>
        <a:ext cx="6090556" cy="104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6.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1723847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49968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279067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11.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12.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0.png"/><Relationship Id="rId5" Type="http://schemas.openxmlformats.org/officeDocument/2006/relationships/diagramQuickStyle" Target="../diagrams/quickStyle12.xml"/><Relationship Id="rId10" Type="http://schemas.openxmlformats.org/officeDocument/2006/relationships/image" Target="../media/image9.jfif"/><Relationship Id="rId4" Type="http://schemas.openxmlformats.org/officeDocument/2006/relationships/diagramLayout" Target="../diagrams/layout12.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diagramDrawing" Target="../diagrams/drawing14.xml"/><Relationship Id="rId18" Type="http://schemas.microsoft.com/office/2007/relationships/diagramDrawing" Target="../diagrams/drawing15.xml"/><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diagramColors" Target="../diagrams/colors14.xml"/><Relationship Id="rId17" Type="http://schemas.openxmlformats.org/officeDocument/2006/relationships/diagramColors" Target="../diagrams/colors15.xml"/><Relationship Id="rId2" Type="http://schemas.openxmlformats.org/officeDocument/2006/relationships/notesSlide" Target="../notesSlides/notesSlide13.xml"/><Relationship Id="rId16" Type="http://schemas.openxmlformats.org/officeDocument/2006/relationships/diagramQuickStyle" Target="../diagrams/quickStyle1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QuickStyle" Target="../diagrams/quickStyle14.xml"/><Relationship Id="rId5" Type="http://schemas.openxmlformats.org/officeDocument/2006/relationships/diagramQuickStyle" Target="../diagrams/quickStyle13.xml"/><Relationship Id="rId15" Type="http://schemas.openxmlformats.org/officeDocument/2006/relationships/diagramLayout" Target="../diagrams/layout15.xml"/><Relationship Id="rId10" Type="http://schemas.openxmlformats.org/officeDocument/2006/relationships/diagramLayout" Target="../diagrams/layout14.xml"/><Relationship Id="rId4" Type="http://schemas.openxmlformats.org/officeDocument/2006/relationships/diagramLayout" Target="../diagrams/layout13.xml"/><Relationship Id="rId9" Type="http://schemas.openxmlformats.org/officeDocument/2006/relationships/diagramData" Target="../diagrams/data14.xml"/><Relationship Id="rId14" Type="http://schemas.openxmlformats.org/officeDocument/2006/relationships/diagramData" Target="../diagrams/data15.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18" Type="http://schemas.openxmlformats.org/officeDocument/2006/relationships/image" Target="../media/image12.png"/><Relationship Id="rId3" Type="http://schemas.openxmlformats.org/officeDocument/2006/relationships/diagramData" Target="../diagrams/data16.xml"/><Relationship Id="rId21" Type="http://schemas.openxmlformats.org/officeDocument/2006/relationships/diagramLayout" Target="../diagrams/layout19.xml"/><Relationship Id="rId7" Type="http://schemas.microsoft.com/office/2007/relationships/diagramDrawing" Target="../diagrams/drawing16.xml"/><Relationship Id="rId12" Type="http://schemas.microsoft.com/office/2007/relationships/diagramDrawing" Target="../diagrams/drawing17.xml"/><Relationship Id="rId17" Type="http://schemas.microsoft.com/office/2007/relationships/diagramDrawing" Target="../diagrams/drawing18.xml"/><Relationship Id="rId2" Type="http://schemas.openxmlformats.org/officeDocument/2006/relationships/notesSlide" Target="../notesSlides/notesSlide14.xml"/><Relationship Id="rId16" Type="http://schemas.openxmlformats.org/officeDocument/2006/relationships/diagramColors" Target="../diagrams/colors18.xml"/><Relationship Id="rId20" Type="http://schemas.openxmlformats.org/officeDocument/2006/relationships/diagramData" Target="../diagrams/data19.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24" Type="http://schemas.microsoft.com/office/2007/relationships/diagramDrawing" Target="../diagrams/drawing19.xml"/><Relationship Id="rId5" Type="http://schemas.openxmlformats.org/officeDocument/2006/relationships/diagramQuickStyle" Target="../diagrams/quickStyle16.xml"/><Relationship Id="rId15" Type="http://schemas.openxmlformats.org/officeDocument/2006/relationships/diagramQuickStyle" Target="../diagrams/quickStyle18.xml"/><Relationship Id="rId23" Type="http://schemas.openxmlformats.org/officeDocument/2006/relationships/diagramColors" Target="../diagrams/colors19.xml"/><Relationship Id="rId10" Type="http://schemas.openxmlformats.org/officeDocument/2006/relationships/diagramQuickStyle" Target="../diagrams/quickStyle17.xml"/><Relationship Id="rId19" Type="http://schemas.openxmlformats.org/officeDocument/2006/relationships/image" Target="../media/image13.png"/><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diagramLayout" Target="../diagrams/layout18.xml"/><Relationship Id="rId22" Type="http://schemas.openxmlformats.org/officeDocument/2006/relationships/diagramQuickStyle" Target="../diagrams/quickStyle1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Tree>
    <p:extLst>
      <p:ext uri="{BB962C8B-B14F-4D97-AF65-F5344CB8AC3E}">
        <p14:creationId xmlns:p14="http://schemas.microsoft.com/office/powerpoint/2010/main" val="301142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96091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Tree>
    <p:extLst>
      <p:ext uri="{BB962C8B-B14F-4D97-AF65-F5344CB8AC3E}">
        <p14:creationId xmlns:p14="http://schemas.microsoft.com/office/powerpoint/2010/main" val="58471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Linéaire ou …</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914776212"/>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12542D1-D438-47C2-B482-639F5635CE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8028" y="1884644"/>
            <a:ext cx="5203972"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484601673"/>
              </p:ext>
            </p:extLst>
          </p:nvPr>
        </p:nvGraphicFramePr>
        <p:xfrm>
          <a:off x="4623854" y="1884643"/>
          <a:ext cx="2336330" cy="4326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425225542"/>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80806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…Logistique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3502679155"/>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3551719356"/>
              </p:ext>
            </p:extLst>
          </p:nvPr>
        </p:nvGraphicFramePr>
        <p:xfrm>
          <a:off x="4637776" y="2105898"/>
          <a:ext cx="2336330" cy="2646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2978765666"/>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050" name="Picture 2">
            <a:extLst>
              <a:ext uri="{FF2B5EF4-FFF2-40B4-BE49-F238E27FC236}">
                <a16:creationId xmlns:a16="http://schemas.microsoft.com/office/drawing/2014/main" id="{12C39E58-27AE-43EE-8956-5B43B28BA3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60184" y="1911178"/>
            <a:ext cx="5231815" cy="2840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8E84DC7-E3FA-486B-8A0D-172D1F332D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7950" y="4945416"/>
            <a:ext cx="2638425"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Espace réservé du contenu 2" descr="Espace réservé du graphique de la chronologie SmartArt">
            <a:extLst>
              <a:ext uri="{FF2B5EF4-FFF2-40B4-BE49-F238E27FC236}">
                <a16:creationId xmlns:a16="http://schemas.microsoft.com/office/drawing/2014/main" id="{0D212EA4-05FF-4897-AE4B-F15C1E8900BD}"/>
              </a:ext>
            </a:extLst>
          </p:cNvPr>
          <p:cNvGraphicFramePr/>
          <p:nvPr>
            <p:extLst>
              <p:ext uri="{D42A27DB-BD31-4B8C-83A1-F6EECF244321}">
                <p14:modId xmlns:p14="http://schemas.microsoft.com/office/powerpoint/2010/main" val="997195303"/>
              </p:ext>
            </p:extLst>
          </p:nvPr>
        </p:nvGraphicFramePr>
        <p:xfrm>
          <a:off x="4802746" y="4683662"/>
          <a:ext cx="3620401" cy="193894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701262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8" name="Espace réservé du contenu 2" descr="Espace réservé du graphique de la chronologie SmartArt">
            <a:extLst>
              <a:ext uri="{FF2B5EF4-FFF2-40B4-BE49-F238E27FC236}">
                <a16:creationId xmlns:a16="http://schemas.microsoft.com/office/drawing/2014/main" id="{081F9C0B-6923-4DA1-88DB-2E92BDCD11A6}"/>
              </a:ext>
            </a:extLst>
          </p:cNvPr>
          <p:cNvGraphicFramePr/>
          <p:nvPr>
            <p:extLst>
              <p:ext uri="{D42A27DB-BD31-4B8C-83A1-F6EECF244321}">
                <p14:modId xmlns:p14="http://schemas.microsoft.com/office/powerpoint/2010/main" val="2237529062"/>
              </p:ext>
            </p:extLst>
          </p:nvPr>
        </p:nvGraphicFramePr>
        <p:xfrm>
          <a:off x="4801052" y="0"/>
          <a:ext cx="7390947" cy="669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3965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Tree>
    <p:extLst>
      <p:ext uri="{BB962C8B-B14F-4D97-AF65-F5344CB8AC3E}">
        <p14:creationId xmlns:p14="http://schemas.microsoft.com/office/powerpoint/2010/main" val="181923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Tree>
    <p:extLst>
      <p:ext uri="{BB962C8B-B14F-4D97-AF65-F5344CB8AC3E}">
        <p14:creationId xmlns:p14="http://schemas.microsoft.com/office/powerpoint/2010/main" val="42476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39639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105983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Tree>
    <p:extLst>
      <p:ext uri="{BB962C8B-B14F-4D97-AF65-F5344CB8AC3E}">
        <p14:creationId xmlns:p14="http://schemas.microsoft.com/office/powerpoint/2010/main" val="554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Tree>
    <p:extLst>
      <p:ext uri="{BB962C8B-B14F-4D97-AF65-F5344CB8AC3E}">
        <p14:creationId xmlns:p14="http://schemas.microsoft.com/office/powerpoint/2010/main" val="3149366090"/>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835</Words>
  <Application>Microsoft Office PowerPoint</Application>
  <PresentationFormat>Grand écran</PresentationFormat>
  <Paragraphs>176</Paragraphs>
  <Slides>16</Slides>
  <Notes>16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Linéaire ou …</vt:lpstr>
      <vt:lpstr>…Logistique</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2020-04-09T16:14:26Z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